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2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FF4343"/>
    <a:srgbClr val="54BCEB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748" y="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Murray" userId="588f8774-e841-43db-8c0c-4d72fc7fd94e" providerId="ADAL" clId="{C25983A0-065F-40ED-B4FB-3ABDEB33B531}"/>
    <pc:docChg chg="custSel modSld">
      <pc:chgData name="Samantha Murray" userId="588f8774-e841-43db-8c0c-4d72fc7fd94e" providerId="ADAL" clId="{C25983A0-065F-40ED-B4FB-3ABDEB33B531}" dt="2025-07-28T10:25:27.275" v="101" actId="478"/>
      <pc:docMkLst>
        <pc:docMk/>
      </pc:docMkLst>
      <pc:sldChg chg="delSp modSp mod">
        <pc:chgData name="Samantha Murray" userId="588f8774-e841-43db-8c0c-4d72fc7fd94e" providerId="ADAL" clId="{C25983A0-065F-40ED-B4FB-3ABDEB33B531}" dt="2025-07-28T10:25:27.275" v="101" actId="478"/>
        <pc:sldMkLst>
          <pc:docMk/>
          <pc:sldMk cId="3271526439" sldId="272"/>
        </pc:sldMkLst>
        <pc:grpChg chg="del mod">
          <ac:chgData name="Samantha Murray" userId="588f8774-e841-43db-8c0c-4d72fc7fd94e" providerId="ADAL" clId="{C25983A0-065F-40ED-B4FB-3ABDEB33B531}" dt="2025-07-28T10:25:27.275" v="101" actId="478"/>
          <ac:grpSpMkLst>
            <pc:docMk/>
            <pc:sldMk cId="3271526439" sldId="272"/>
            <ac:grpSpMk id="52" creationId="{153DD9E7-7AFF-D75C-C0F5-48FFE6946872}"/>
          </ac:grpSpMkLst>
        </pc:grpChg>
        <pc:grpChg chg="del">
          <ac:chgData name="Samantha Murray" userId="588f8774-e841-43db-8c0c-4d72fc7fd94e" providerId="ADAL" clId="{C25983A0-065F-40ED-B4FB-3ABDEB33B531}" dt="2025-07-28T10:18:54.446" v="85" actId="478"/>
          <ac:grpSpMkLst>
            <pc:docMk/>
            <pc:sldMk cId="3271526439" sldId="272"/>
            <ac:grpSpMk id="212" creationId="{1CD818F5-29A9-9BF8-C17B-3469990FC50B}"/>
          </ac:grpSpMkLst>
        </pc:grpChg>
        <pc:graphicFrameChg chg="modGraphic">
          <ac:chgData name="Samantha Murray" userId="588f8774-e841-43db-8c0c-4d72fc7fd94e" providerId="ADAL" clId="{C25983A0-065F-40ED-B4FB-3ABDEB33B531}" dt="2025-07-28T10:20:12.839" v="94" actId="20577"/>
          <ac:graphicFrameMkLst>
            <pc:docMk/>
            <pc:sldMk cId="3271526439" sldId="272"/>
            <ac:graphicFrameMk id="2" creationId="{CBE280D5-0742-D3B8-3FFA-12006BB20B5A}"/>
          </ac:graphicFrameMkLst>
        </pc:graphicFrameChg>
        <pc:graphicFrameChg chg="modGraphic">
          <ac:chgData name="Samantha Murray" userId="588f8774-e841-43db-8c0c-4d72fc7fd94e" providerId="ADAL" clId="{C25983A0-065F-40ED-B4FB-3ABDEB33B531}" dt="2025-07-28T10:22:54.787" v="100" actId="20577"/>
          <ac:graphicFrameMkLst>
            <pc:docMk/>
            <pc:sldMk cId="3271526439" sldId="272"/>
            <ac:graphicFrameMk id="4" creationId="{68538CC0-6C81-12CC-1E07-262D747EF468}"/>
          </ac:graphicFrameMkLst>
        </pc:graphicFrameChg>
        <pc:graphicFrameChg chg="modGraphic">
          <ac:chgData name="Samantha Murray" userId="588f8774-e841-43db-8c0c-4d72fc7fd94e" providerId="ADAL" clId="{C25983A0-065F-40ED-B4FB-3ABDEB33B531}" dt="2025-07-28T10:22:30.533" v="96" actId="20577"/>
          <ac:graphicFrameMkLst>
            <pc:docMk/>
            <pc:sldMk cId="3271526439" sldId="272"/>
            <ac:graphicFrameMk id="6" creationId="{E7672629-BA80-ADE9-CE43-5142F1AE9465}"/>
          </ac:graphicFrameMkLst>
        </pc:graphicFrameChg>
        <pc:picChg chg="del">
          <ac:chgData name="Samantha Murray" userId="588f8774-e841-43db-8c0c-4d72fc7fd94e" providerId="ADAL" clId="{C25983A0-065F-40ED-B4FB-3ABDEB33B531}" dt="2025-07-28T10:18:56.657" v="86" actId="478"/>
          <ac:picMkLst>
            <pc:docMk/>
            <pc:sldMk cId="3271526439" sldId="272"/>
            <ac:picMk id="9" creationId="{E01FC7D2-99B8-3034-7B2C-8E0871C6A95A}"/>
          </ac:picMkLst>
        </pc:picChg>
      </pc:sldChg>
    </pc:docChg>
  </pc:docChgLst>
  <pc:docChgLst>
    <pc:chgData name="Samantha Murray" userId="588f8774-e841-43db-8c0c-4d72fc7fd94e" providerId="ADAL" clId="{3B4E9590-2C39-4F0F-A3F3-2D0925B102CB}"/>
    <pc:docChg chg="delSld modSld">
      <pc:chgData name="Samantha Murray" userId="588f8774-e841-43db-8c0c-4d72fc7fd94e" providerId="ADAL" clId="{3B4E9590-2C39-4F0F-A3F3-2D0925B102CB}" dt="2025-02-28T15:03:07.519" v="22" actId="20577"/>
      <pc:docMkLst>
        <pc:docMk/>
      </pc:docMkLst>
      <pc:sldChg chg="modSp mod">
        <pc:chgData name="Samantha Murray" userId="588f8774-e841-43db-8c0c-4d72fc7fd94e" providerId="ADAL" clId="{3B4E9590-2C39-4F0F-A3F3-2D0925B102CB}" dt="2025-02-28T15:03:07.519" v="22" actId="20577"/>
        <pc:sldMkLst>
          <pc:docMk/>
          <pc:sldMk cId="3271526439" sldId="272"/>
        </pc:sldMkLst>
      </pc:sldChg>
      <pc:sldChg chg="del">
        <pc:chgData name="Samantha Murray" userId="588f8774-e841-43db-8c0c-4d72fc7fd94e" providerId="ADAL" clId="{3B4E9590-2C39-4F0F-A3F3-2D0925B102CB}" dt="2025-02-28T15:02:49.880" v="0" actId="47"/>
        <pc:sldMkLst>
          <pc:docMk/>
          <pc:sldMk cId="73735384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E280D5-0742-D3B8-3FFA-12006BB20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651258"/>
              </p:ext>
            </p:extLst>
          </p:nvPr>
        </p:nvGraphicFramePr>
        <p:xfrm>
          <a:off x="2526788" y="538001"/>
          <a:ext cx="7020000" cy="149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</a:t>
                      </a:r>
                    </a:p>
                    <a:p>
                      <a:pPr algn="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Cheese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</a:t>
                      </a: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Chicken Sausage, Roast Potatoes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 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and </a:t>
                      </a:r>
                    </a:p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Lentil Pasta</a:t>
                      </a:r>
                      <a:r>
                        <a:rPr kumimoji="0" lang="en-GB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Chilli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Quorn,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Flapjack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Summer Lemon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Platter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Savoury Cheese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Scone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    Strawberry Jelly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Mandarins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85" y="456260"/>
            <a:ext cx="578033" cy="57803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538CC0-6C81-12CC-1E07-262D747E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494238"/>
              </p:ext>
            </p:extLst>
          </p:nvPr>
        </p:nvGraphicFramePr>
        <p:xfrm>
          <a:off x="2526788" y="2151445"/>
          <a:ext cx="7020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Potato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Chicken Sausage with Wedges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Stuffing, Roast 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and Chickpea Korma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with Chips &amp; Tomato Sauce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Sausage with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Soya Roast, Stuffing, Roast Potatoes 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Tomato Quiche with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Freshly Chopped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Peaches and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672629-BA80-ADE9-CE43-5142F1AE9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709112"/>
              </p:ext>
            </p:extLst>
          </p:nvPr>
        </p:nvGraphicFramePr>
        <p:xfrm>
          <a:off x="2533715" y="3758457"/>
          <a:ext cx="7020000" cy="149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Smokey Bean Burger with Potato Wedges</a:t>
                      </a: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Green Thai Chicken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 Stuffing, Roast Potatoes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&amp; Gravy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Macaroni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with Salad</a:t>
                      </a: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Classic Vegan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Chefs Special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Five Bean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Jollof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 Wellington,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Roast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Potatoes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Rice, Greek Salad and 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All Day Vegetarian Breakfast 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5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Jam and Coconut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Oaty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C1679EDB-431E-C2B6-D1A6-650C5FB1D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682461" y="897022"/>
            <a:ext cx="321362" cy="277934"/>
          </a:xfrm>
          <a:prstGeom prst="rect">
            <a:avLst/>
          </a:prstGeom>
        </p:spPr>
      </p:pic>
      <p:sp>
        <p:nvSpPr>
          <p:cNvPr id="50" name="TextBox 42">
            <a:extLst>
              <a:ext uri="{FF2B5EF4-FFF2-40B4-BE49-F238E27FC236}">
                <a16:creationId xmlns:a16="http://schemas.microsoft.com/office/drawing/2014/main" id="{5C05B308-AFB0-D44E-80E4-4DCD557926DE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D3A7A2A5-ED29-3EB8-8D98-754E302DEAE8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3" name="Freeform 44">
            <a:extLst>
              <a:ext uri="{FF2B5EF4-FFF2-40B4-BE49-F238E27FC236}">
                <a16:creationId xmlns:a16="http://schemas.microsoft.com/office/drawing/2014/main" id="{A65A5922-2F73-09E0-F66E-3CDE2DDA47B9}"/>
              </a:ext>
            </a:extLst>
          </p:cNvPr>
          <p:cNvSpPr/>
          <p:nvPr/>
        </p:nvSpPr>
        <p:spPr>
          <a:xfrm>
            <a:off x="2696299" y="1863931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57A38154-F008-5532-6255-35A17B5CF391}"/>
              </a:ext>
            </a:extLst>
          </p:cNvPr>
          <p:cNvSpPr/>
          <p:nvPr/>
        </p:nvSpPr>
        <p:spPr>
          <a:xfrm flipH="1">
            <a:off x="3463524" y="17921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4" name="Freeform 44">
            <a:extLst>
              <a:ext uri="{FF2B5EF4-FFF2-40B4-BE49-F238E27FC236}">
                <a16:creationId xmlns:a16="http://schemas.microsoft.com/office/drawing/2014/main" id="{3061033D-4BC0-4CEA-B44C-3A6C4D961BD9}"/>
              </a:ext>
            </a:extLst>
          </p:cNvPr>
          <p:cNvSpPr/>
          <p:nvPr/>
        </p:nvSpPr>
        <p:spPr>
          <a:xfrm>
            <a:off x="5559528" y="1878384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5" name="Freeform 44">
            <a:extLst>
              <a:ext uri="{FF2B5EF4-FFF2-40B4-BE49-F238E27FC236}">
                <a16:creationId xmlns:a16="http://schemas.microsoft.com/office/drawing/2014/main" id="{A558BA20-0CA0-6294-CE2C-A9B590A0DD17}"/>
              </a:ext>
            </a:extLst>
          </p:cNvPr>
          <p:cNvSpPr/>
          <p:nvPr/>
        </p:nvSpPr>
        <p:spPr>
          <a:xfrm>
            <a:off x="8197386" y="1878384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6" name="Freeform 44">
            <a:extLst>
              <a:ext uri="{FF2B5EF4-FFF2-40B4-BE49-F238E27FC236}">
                <a16:creationId xmlns:a16="http://schemas.microsoft.com/office/drawing/2014/main" id="{19F1B9A0-4D32-0F9B-D82E-739914FE6863}"/>
              </a:ext>
            </a:extLst>
          </p:cNvPr>
          <p:cNvSpPr/>
          <p:nvPr/>
        </p:nvSpPr>
        <p:spPr>
          <a:xfrm>
            <a:off x="2942377" y="1144831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7" name="Freeform 44">
            <a:extLst>
              <a:ext uri="{FF2B5EF4-FFF2-40B4-BE49-F238E27FC236}">
                <a16:creationId xmlns:a16="http://schemas.microsoft.com/office/drawing/2014/main" id="{54E0A338-8950-020F-8A6F-DC2E78FCEEBC}"/>
              </a:ext>
            </a:extLst>
          </p:cNvPr>
          <p:cNvSpPr/>
          <p:nvPr/>
        </p:nvSpPr>
        <p:spPr>
          <a:xfrm>
            <a:off x="3979318" y="1144831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8" name="Freeform 23">
            <a:extLst>
              <a:ext uri="{FF2B5EF4-FFF2-40B4-BE49-F238E27FC236}">
                <a16:creationId xmlns:a16="http://schemas.microsoft.com/office/drawing/2014/main" id="{C076F981-0129-5ACE-F74E-B423C5FF6F69}"/>
              </a:ext>
            </a:extLst>
          </p:cNvPr>
          <p:cNvSpPr/>
          <p:nvPr/>
        </p:nvSpPr>
        <p:spPr>
          <a:xfrm flipH="1">
            <a:off x="4987379" y="103944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9" name="Freeform 23">
            <a:extLst>
              <a:ext uri="{FF2B5EF4-FFF2-40B4-BE49-F238E27FC236}">
                <a16:creationId xmlns:a16="http://schemas.microsoft.com/office/drawing/2014/main" id="{2DB59070-7D16-35E3-5DC7-A363FE44B2CA}"/>
              </a:ext>
            </a:extLst>
          </p:cNvPr>
          <p:cNvSpPr/>
          <p:nvPr/>
        </p:nvSpPr>
        <p:spPr>
          <a:xfrm flipH="1">
            <a:off x="5055400" y="57137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2" name="Freeform 44">
            <a:extLst>
              <a:ext uri="{FF2B5EF4-FFF2-40B4-BE49-F238E27FC236}">
                <a16:creationId xmlns:a16="http://schemas.microsoft.com/office/drawing/2014/main" id="{3308D963-CA05-E288-C153-2F0708F20085}"/>
              </a:ext>
            </a:extLst>
          </p:cNvPr>
          <p:cNvSpPr/>
          <p:nvPr/>
        </p:nvSpPr>
        <p:spPr>
          <a:xfrm>
            <a:off x="5375166" y="1144831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3" name="Freeform 44">
            <a:extLst>
              <a:ext uri="{FF2B5EF4-FFF2-40B4-BE49-F238E27FC236}">
                <a16:creationId xmlns:a16="http://schemas.microsoft.com/office/drawing/2014/main" id="{97DF5CC0-8AC7-7C4D-DFA6-F5232F5D5EB8}"/>
              </a:ext>
            </a:extLst>
          </p:cNvPr>
          <p:cNvSpPr/>
          <p:nvPr/>
        </p:nvSpPr>
        <p:spPr>
          <a:xfrm>
            <a:off x="6709594" y="1144831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4" name="Freeform 23">
            <a:extLst>
              <a:ext uri="{FF2B5EF4-FFF2-40B4-BE49-F238E27FC236}">
                <a16:creationId xmlns:a16="http://schemas.microsoft.com/office/drawing/2014/main" id="{AAE678C7-45D8-BD6C-C6F5-2F73D7CE529E}"/>
              </a:ext>
            </a:extLst>
          </p:cNvPr>
          <p:cNvSpPr/>
          <p:nvPr/>
        </p:nvSpPr>
        <p:spPr>
          <a:xfrm flipH="1">
            <a:off x="7874040" y="108766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5" name="Freeform 44">
            <a:extLst>
              <a:ext uri="{FF2B5EF4-FFF2-40B4-BE49-F238E27FC236}">
                <a16:creationId xmlns:a16="http://schemas.microsoft.com/office/drawing/2014/main" id="{7E325518-DEEA-DDE7-1DC5-E4A847B6F2B8}"/>
              </a:ext>
            </a:extLst>
          </p:cNvPr>
          <p:cNvSpPr/>
          <p:nvPr/>
        </p:nvSpPr>
        <p:spPr>
          <a:xfrm>
            <a:off x="2541479" y="2363124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1" name="Freeform 44">
            <a:extLst>
              <a:ext uri="{FF2B5EF4-FFF2-40B4-BE49-F238E27FC236}">
                <a16:creationId xmlns:a16="http://schemas.microsoft.com/office/drawing/2014/main" id="{E000C031-1515-012C-4AB1-D79775694EA1}"/>
              </a:ext>
            </a:extLst>
          </p:cNvPr>
          <p:cNvSpPr/>
          <p:nvPr/>
        </p:nvSpPr>
        <p:spPr>
          <a:xfrm>
            <a:off x="3943787" y="2801305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2" name="Freeform 44">
            <a:extLst>
              <a:ext uri="{FF2B5EF4-FFF2-40B4-BE49-F238E27FC236}">
                <a16:creationId xmlns:a16="http://schemas.microsoft.com/office/drawing/2014/main" id="{855E3083-EE2A-08AB-658E-C838E4D9A770}"/>
              </a:ext>
            </a:extLst>
          </p:cNvPr>
          <p:cNvSpPr/>
          <p:nvPr/>
        </p:nvSpPr>
        <p:spPr>
          <a:xfrm>
            <a:off x="6733765" y="2801305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5" name="Freeform 23">
            <a:extLst>
              <a:ext uri="{FF2B5EF4-FFF2-40B4-BE49-F238E27FC236}">
                <a16:creationId xmlns:a16="http://schemas.microsoft.com/office/drawing/2014/main" id="{3418A785-AA33-05BD-6C60-E731420B9A2E}"/>
              </a:ext>
            </a:extLst>
          </p:cNvPr>
          <p:cNvSpPr/>
          <p:nvPr/>
        </p:nvSpPr>
        <p:spPr>
          <a:xfrm flipH="1">
            <a:off x="3594569" y="222002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6" name="Freeform 23">
            <a:extLst>
              <a:ext uri="{FF2B5EF4-FFF2-40B4-BE49-F238E27FC236}">
                <a16:creationId xmlns:a16="http://schemas.microsoft.com/office/drawing/2014/main" id="{1B2404A8-A663-6AE0-8A3E-AB91B5B6B3F6}"/>
              </a:ext>
            </a:extLst>
          </p:cNvPr>
          <p:cNvSpPr/>
          <p:nvPr/>
        </p:nvSpPr>
        <p:spPr>
          <a:xfrm flipH="1">
            <a:off x="3544419" y="270436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7" name="Freeform 44">
            <a:extLst>
              <a:ext uri="{FF2B5EF4-FFF2-40B4-BE49-F238E27FC236}">
                <a16:creationId xmlns:a16="http://schemas.microsoft.com/office/drawing/2014/main" id="{E08301BC-35F3-5EDF-0EED-D1626D65CFFE}"/>
              </a:ext>
            </a:extLst>
          </p:cNvPr>
          <p:cNvSpPr/>
          <p:nvPr/>
        </p:nvSpPr>
        <p:spPr>
          <a:xfrm>
            <a:off x="5356115" y="3506920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8" name="Freeform 44">
            <a:extLst>
              <a:ext uri="{FF2B5EF4-FFF2-40B4-BE49-F238E27FC236}">
                <a16:creationId xmlns:a16="http://schemas.microsoft.com/office/drawing/2014/main" id="{7A4F41C3-8D76-2B40-BCAF-A02139AB82AB}"/>
              </a:ext>
            </a:extLst>
          </p:cNvPr>
          <p:cNvSpPr/>
          <p:nvPr/>
        </p:nvSpPr>
        <p:spPr>
          <a:xfrm>
            <a:off x="8239362" y="3514160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89" name="Picture 188" descr="A picture containing shape&#10;&#10;Description automatically generated">
            <a:extLst>
              <a:ext uri="{FF2B5EF4-FFF2-40B4-BE49-F238E27FC236}">
                <a16:creationId xmlns:a16="http://schemas.microsoft.com/office/drawing/2014/main" id="{5F4A3C2A-3906-37E1-1746-859D5B701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703203" y="2065182"/>
            <a:ext cx="321362" cy="277934"/>
          </a:xfrm>
          <a:prstGeom prst="rect">
            <a:avLst/>
          </a:prstGeom>
        </p:spPr>
      </p:pic>
      <p:sp>
        <p:nvSpPr>
          <p:cNvPr id="190" name="Freeform 23">
            <a:extLst>
              <a:ext uri="{FF2B5EF4-FFF2-40B4-BE49-F238E27FC236}">
                <a16:creationId xmlns:a16="http://schemas.microsoft.com/office/drawing/2014/main" id="{E7F46BF7-5904-1A18-8DF5-5D33A74295D8}"/>
              </a:ext>
            </a:extLst>
          </p:cNvPr>
          <p:cNvSpPr/>
          <p:nvPr/>
        </p:nvSpPr>
        <p:spPr>
          <a:xfrm flipH="1">
            <a:off x="7856008" y="2372132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1" name="Freeform 23">
            <a:extLst>
              <a:ext uri="{FF2B5EF4-FFF2-40B4-BE49-F238E27FC236}">
                <a16:creationId xmlns:a16="http://schemas.microsoft.com/office/drawing/2014/main" id="{BBBF6D08-20E3-5021-818F-C0EEFE3BC1BA}"/>
              </a:ext>
            </a:extLst>
          </p:cNvPr>
          <p:cNvSpPr/>
          <p:nvPr/>
        </p:nvSpPr>
        <p:spPr>
          <a:xfrm flipH="1">
            <a:off x="5011240" y="34278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05D7B34-482F-1D85-1006-1AD99AB6480D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821BEB5-4FAA-D424-850C-F287DA3EEF01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pSp>
        <p:nvGrpSpPr>
          <p:cNvPr id="194" name="Group 7">
            <a:extLst>
              <a:ext uri="{FF2B5EF4-FFF2-40B4-BE49-F238E27FC236}">
                <a16:creationId xmlns:a16="http://schemas.microsoft.com/office/drawing/2014/main" id="{A3083BEB-C556-94E5-1234-1DBF0648FBDC}"/>
              </a:ext>
            </a:extLst>
          </p:cNvPr>
          <p:cNvGrpSpPr/>
          <p:nvPr/>
        </p:nvGrpSpPr>
        <p:grpSpPr>
          <a:xfrm>
            <a:off x="7846320" y="2070071"/>
            <a:ext cx="284684" cy="271660"/>
            <a:chOff x="0" y="0"/>
            <a:chExt cx="3741232" cy="3821539"/>
          </a:xfrm>
        </p:grpSpPr>
        <p:sp>
          <p:nvSpPr>
            <p:cNvPr id="195" name="Freeform 8">
              <a:extLst>
                <a:ext uri="{FF2B5EF4-FFF2-40B4-BE49-F238E27FC236}">
                  <a16:creationId xmlns:a16="http://schemas.microsoft.com/office/drawing/2014/main" id="{6E97199D-092A-ECDA-9E67-464C08C075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6" name="Freeform 9">
              <a:extLst>
                <a:ext uri="{FF2B5EF4-FFF2-40B4-BE49-F238E27FC236}">
                  <a16:creationId xmlns:a16="http://schemas.microsoft.com/office/drawing/2014/main" id="{146E44DD-D41E-95DC-BEE5-AAFBBA8686F3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7" name="Group 10">
              <a:extLst>
                <a:ext uri="{FF2B5EF4-FFF2-40B4-BE49-F238E27FC236}">
                  <a16:creationId xmlns:a16="http://schemas.microsoft.com/office/drawing/2014/main" id="{527C19F7-5C5E-427C-63E0-8C572D2B9C41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01" name="Freeform 11">
                <a:extLst>
                  <a:ext uri="{FF2B5EF4-FFF2-40B4-BE49-F238E27FC236}">
                    <a16:creationId xmlns:a16="http://schemas.microsoft.com/office/drawing/2014/main" id="{0C91E63B-DCD2-F976-024F-B8C2973BCF9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TextBox 12">
                <a:extLst>
                  <a:ext uri="{FF2B5EF4-FFF2-40B4-BE49-F238E27FC236}">
                    <a16:creationId xmlns:a16="http://schemas.microsoft.com/office/drawing/2014/main" id="{86E1D799-544F-6AEB-BF38-8911A07272D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8" name="Group 13">
              <a:extLst>
                <a:ext uri="{FF2B5EF4-FFF2-40B4-BE49-F238E27FC236}">
                  <a16:creationId xmlns:a16="http://schemas.microsoft.com/office/drawing/2014/main" id="{75BF2F55-1E1D-F95C-9065-E53BBA0DE0A4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99" name="Freeform 14">
                <a:extLst>
                  <a:ext uri="{FF2B5EF4-FFF2-40B4-BE49-F238E27FC236}">
                    <a16:creationId xmlns:a16="http://schemas.microsoft.com/office/drawing/2014/main" id="{5445DBD2-22C5-1B22-AB56-EEAE525B11A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TextBox 15">
                <a:extLst>
                  <a:ext uri="{FF2B5EF4-FFF2-40B4-BE49-F238E27FC236}">
                    <a16:creationId xmlns:a16="http://schemas.microsoft.com/office/drawing/2014/main" id="{82B3B346-2DD1-103E-84B6-3449EF3E125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03" name="Freeform 23">
            <a:extLst>
              <a:ext uri="{FF2B5EF4-FFF2-40B4-BE49-F238E27FC236}">
                <a16:creationId xmlns:a16="http://schemas.microsoft.com/office/drawing/2014/main" id="{F4E28B50-5B90-426E-253E-7F1F943C4DF3}"/>
              </a:ext>
            </a:extLst>
          </p:cNvPr>
          <p:cNvSpPr/>
          <p:nvPr/>
        </p:nvSpPr>
        <p:spPr>
          <a:xfrm flipH="1">
            <a:off x="4953000" y="383602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04" name="Picture 203" descr="A picture containing shape&#10;&#10;Description automatically generated">
            <a:extLst>
              <a:ext uri="{FF2B5EF4-FFF2-40B4-BE49-F238E27FC236}">
                <a16:creationId xmlns:a16="http://schemas.microsoft.com/office/drawing/2014/main" id="{6440D5E4-4B11-AD98-A114-5109741879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3882937" y="4208695"/>
            <a:ext cx="321362" cy="277934"/>
          </a:xfrm>
          <a:prstGeom prst="rect">
            <a:avLst/>
          </a:prstGeom>
        </p:spPr>
      </p:pic>
      <p:sp>
        <p:nvSpPr>
          <p:cNvPr id="205" name="Freeform 44">
            <a:extLst>
              <a:ext uri="{FF2B5EF4-FFF2-40B4-BE49-F238E27FC236}">
                <a16:creationId xmlns:a16="http://schemas.microsoft.com/office/drawing/2014/main" id="{22E1769E-A1D1-FEC5-0986-06F3790B25AF}"/>
              </a:ext>
            </a:extLst>
          </p:cNvPr>
          <p:cNvSpPr/>
          <p:nvPr/>
        </p:nvSpPr>
        <p:spPr>
          <a:xfrm>
            <a:off x="3886370" y="4545683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6" name="Freeform 44">
            <a:extLst>
              <a:ext uri="{FF2B5EF4-FFF2-40B4-BE49-F238E27FC236}">
                <a16:creationId xmlns:a16="http://schemas.microsoft.com/office/drawing/2014/main" id="{FF1189D5-40FE-E8DD-A44A-9651F5E5B605}"/>
              </a:ext>
            </a:extLst>
          </p:cNvPr>
          <p:cNvSpPr/>
          <p:nvPr/>
        </p:nvSpPr>
        <p:spPr>
          <a:xfrm>
            <a:off x="5330762" y="4545683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7" name="Freeform 44">
            <a:extLst>
              <a:ext uri="{FF2B5EF4-FFF2-40B4-BE49-F238E27FC236}">
                <a16:creationId xmlns:a16="http://schemas.microsoft.com/office/drawing/2014/main" id="{47ED0AE4-DA4D-A3E2-841C-1DD378AC4726}"/>
              </a:ext>
            </a:extLst>
          </p:cNvPr>
          <p:cNvSpPr/>
          <p:nvPr/>
        </p:nvSpPr>
        <p:spPr>
          <a:xfrm>
            <a:off x="2543485" y="4545683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8" name="Freeform 44">
            <a:extLst>
              <a:ext uri="{FF2B5EF4-FFF2-40B4-BE49-F238E27FC236}">
                <a16:creationId xmlns:a16="http://schemas.microsoft.com/office/drawing/2014/main" id="{02A7F669-13CC-FFB1-4592-2B66CD5D160C}"/>
              </a:ext>
            </a:extLst>
          </p:cNvPr>
          <p:cNvSpPr/>
          <p:nvPr/>
        </p:nvSpPr>
        <p:spPr>
          <a:xfrm>
            <a:off x="2543485" y="4058758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9" name="Freeform 23">
            <a:extLst>
              <a:ext uri="{FF2B5EF4-FFF2-40B4-BE49-F238E27FC236}">
                <a16:creationId xmlns:a16="http://schemas.microsoft.com/office/drawing/2014/main" id="{72101E97-0146-E5B9-8595-D08D2AA99B2D}"/>
              </a:ext>
            </a:extLst>
          </p:cNvPr>
          <p:cNvSpPr/>
          <p:nvPr/>
        </p:nvSpPr>
        <p:spPr>
          <a:xfrm flipH="1">
            <a:off x="9173853" y="500837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0" name="Freeform 44">
            <a:extLst>
              <a:ext uri="{FF2B5EF4-FFF2-40B4-BE49-F238E27FC236}">
                <a16:creationId xmlns:a16="http://schemas.microsoft.com/office/drawing/2014/main" id="{D981CC33-6B27-2C87-6CB3-8912FD393A36}"/>
              </a:ext>
            </a:extLst>
          </p:cNvPr>
          <p:cNvSpPr/>
          <p:nvPr/>
        </p:nvSpPr>
        <p:spPr>
          <a:xfrm>
            <a:off x="5330762" y="5114417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1" name="Freeform 44">
            <a:extLst>
              <a:ext uri="{FF2B5EF4-FFF2-40B4-BE49-F238E27FC236}">
                <a16:creationId xmlns:a16="http://schemas.microsoft.com/office/drawing/2014/main" id="{E1F5FA07-B152-F96D-B936-90397AAE142B}"/>
              </a:ext>
            </a:extLst>
          </p:cNvPr>
          <p:cNvSpPr/>
          <p:nvPr/>
        </p:nvSpPr>
        <p:spPr>
          <a:xfrm>
            <a:off x="8214010" y="5114417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1" name="Freeform 23">
            <a:extLst>
              <a:ext uri="{FF2B5EF4-FFF2-40B4-BE49-F238E27FC236}">
                <a16:creationId xmlns:a16="http://schemas.microsoft.com/office/drawing/2014/main" id="{FDF4FE77-E5AA-6BD3-6687-6ACCEC544014}"/>
              </a:ext>
            </a:extLst>
          </p:cNvPr>
          <p:cNvSpPr/>
          <p:nvPr/>
        </p:nvSpPr>
        <p:spPr>
          <a:xfrm flipH="1">
            <a:off x="7892610" y="4459114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ECF0529A-A171-20FD-C730-084093F68E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5FEDF0ED-B959-30DA-43E5-0CF0D391BC9F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176BF588-D8B2-D3D2-F624-EE7BE434BEBD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E6E4AED2-F129-764A-5719-56468D2DEF3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D93EB54D-C699-0BAA-E647-54E8A52BD27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552A273A-09E7-71CE-2B83-DB88FA3CAF74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3C177D67-0AAD-264F-9539-59953B0A32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298BA28-7F68-69D5-E9F9-28586EFDD43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EBB3139C-12B4-2FE0-6ED8-C3CB7AE3CC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B30C2A64-908B-11B1-D9DB-64E4DD4A946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6E47E276-446F-0F4A-6683-A06E637D879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3" name="Freeform 44">
            <a:extLst>
              <a:ext uri="{FF2B5EF4-FFF2-40B4-BE49-F238E27FC236}">
                <a16:creationId xmlns:a16="http://schemas.microsoft.com/office/drawing/2014/main" id="{1D8C9C2E-9C69-E890-5CCB-E4E4A6EBB3FA}"/>
              </a:ext>
            </a:extLst>
          </p:cNvPr>
          <p:cNvSpPr/>
          <p:nvPr/>
        </p:nvSpPr>
        <p:spPr>
          <a:xfrm>
            <a:off x="5365533" y="2879112"/>
            <a:ext cx="298341" cy="20203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530A6-C57C-F6E0-A36F-25019D5F41A6}"/>
              </a:ext>
            </a:extLst>
          </p:cNvPr>
          <p:cNvSpPr txBox="1"/>
          <p:nvPr/>
        </p:nvSpPr>
        <p:spPr>
          <a:xfrm>
            <a:off x="458916" y="930836"/>
            <a:ext cx="1051184" cy="126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21/04/2025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12/05/2025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09/06/2025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30/06/2025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21/07/2025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15/09/2025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06/10/2025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C96CD-C8B0-6DDA-30D0-125E9CC78476}"/>
              </a:ext>
            </a:extLst>
          </p:cNvPr>
          <p:cNvSpPr txBox="1"/>
          <p:nvPr/>
        </p:nvSpPr>
        <p:spPr>
          <a:xfrm>
            <a:off x="468421" y="2423683"/>
            <a:ext cx="1051184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28/04/2025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19/05/2025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07/07/2025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01/09/2025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22/09/2025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13/10/2025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E5CF54-BD59-7625-4F9B-EBA2B30F51FA}"/>
              </a:ext>
            </a:extLst>
          </p:cNvPr>
          <p:cNvSpPr txBox="1"/>
          <p:nvPr/>
        </p:nvSpPr>
        <p:spPr>
          <a:xfrm>
            <a:off x="492490" y="4117895"/>
            <a:ext cx="1051184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05/05/2025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02/06/2025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14/07/2025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08/09/2025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29/09/2025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20/10/2025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C8093B-9A4B-44A5-98CB-8D94E41BFC3E}">
  <ds:schemaRefs>
    <ds:schemaRef ds:uri="4ff6cdd7-f66e-47e1-87c6-2be81c84d476"/>
    <ds:schemaRef ds:uri="6e1e0a47-ab42-4430-94e8-3d4d86c1f9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4ff6cdd7-f66e-47e1-87c6-2be81c84d476"/>
    <ds:schemaRef ds:uri="6e1e0a47-ab42-4430-94e8-3d4d86c1f95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383</Words>
  <Application>Microsoft Office PowerPoint</Application>
  <PresentationFormat>A4 Paper (210x297 mm)</PresentationFormat>
  <Paragraphs>153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Samantha Murray</cp:lastModifiedBy>
  <cp:revision>32</cp:revision>
  <cp:lastPrinted>2020-03-11T16:56:56Z</cp:lastPrinted>
  <dcterms:created xsi:type="dcterms:W3CDTF">2014-08-19T19:35:20Z</dcterms:created>
  <dcterms:modified xsi:type="dcterms:W3CDTF">2025-07-28T10:40:58Z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